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11392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 до 20 ч. 20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град. Ветер юго-западный с переходом на северо-восточный 9-14, днем порывы 15-20 м/с. Температура воздуха ночью 13-15, днем 28-30 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21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739794"/>
              </p:ext>
            </p:extLst>
          </p:nvPr>
        </p:nvGraphicFramePr>
        <p:xfrm>
          <a:off x="5028643" y="4409478"/>
          <a:ext cx="4691064" cy="2035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35663</TotalTime>
  <Words>581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5712</cp:revision>
  <cp:lastPrinted>2025-12-12T07:56:19Z</cp:lastPrinted>
  <dcterms:created xsi:type="dcterms:W3CDTF">2018-03-27T06:03:00Z</dcterms:created>
  <dcterms:modified xsi:type="dcterms:W3CDTF">2026-05-19T07:27:34Z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